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86" r:id="rId2"/>
  </p:sldMasterIdLst>
  <p:notesMasterIdLst>
    <p:notesMasterId r:id="rId18"/>
  </p:notesMasterIdLst>
  <p:sldIdLst>
    <p:sldId id="346" r:id="rId3"/>
    <p:sldId id="631" r:id="rId4"/>
    <p:sldId id="646" r:id="rId5"/>
    <p:sldId id="647" r:id="rId6"/>
    <p:sldId id="655" r:id="rId7"/>
    <p:sldId id="656" r:id="rId8"/>
    <p:sldId id="648" r:id="rId9"/>
    <p:sldId id="660" r:id="rId10"/>
    <p:sldId id="650" r:id="rId11"/>
    <p:sldId id="649" r:id="rId12"/>
    <p:sldId id="651" r:id="rId13"/>
    <p:sldId id="659" r:id="rId14"/>
    <p:sldId id="653" r:id="rId15"/>
    <p:sldId id="654" r:id="rId16"/>
    <p:sldId id="65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757"/>
    <a:srgbClr val="CC6600"/>
    <a:srgbClr val="EE7700"/>
    <a:srgbClr val="00FFFF"/>
    <a:srgbClr val="FF9900"/>
    <a:srgbClr val="000066"/>
    <a:srgbClr val="FFFFFF"/>
    <a:srgbClr val="F8F8F8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738" autoAdjust="0"/>
  </p:normalViewPr>
  <p:slideViewPr>
    <p:cSldViewPr snapToGrid="0">
      <p:cViewPr>
        <p:scale>
          <a:sx n="76" d="100"/>
          <a:sy n="76" d="100"/>
        </p:scale>
        <p:origin x="-123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E5DB4-D71E-49D4-9BE0-5A7D39B30367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A9819-B9D2-47E1-BB75-E8E7890B7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55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9819-B9D2-47E1-BB75-E8E7890B7F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5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9819-B9D2-47E1-BB75-E8E7890B7F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5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1693553-2765-924E-B559-5B2D8B1B2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5BA1479-EA7E-F1D9-B6ED-CDEBC24F19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F181299F-60E6-AED4-AFF8-DDEAE712EC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9D50DC1-DD5B-FC99-6D99-B8E574CB5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3A9819-B9D2-47E1-BB75-E8E7890B7F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302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9819-B9D2-47E1-BB75-E8E7890B7F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5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9819-B9D2-47E1-BB75-E8E7890B7F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5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9819-B9D2-47E1-BB75-E8E7890B7F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5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9819-B9D2-47E1-BB75-E8E7890B7F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5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9819-B9D2-47E1-BB75-E8E7890B7F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5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9819-B9D2-47E1-BB75-E8E7890B7F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5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9819-B9D2-47E1-BB75-E8E7890B7F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5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9819-B9D2-47E1-BB75-E8E7890B7F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5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9819-B9D2-47E1-BB75-E8E7890B7F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5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9819-B9D2-47E1-BB75-E8E7890B7F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5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9819-B9D2-47E1-BB75-E8E7890B7F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113DE30-B528-4090-94D1-E3DF065186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D4644EC-9538-499D-ABC2-DB51E5D5A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2067F7B-CC91-4867-872B-7159C0F478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82B1D-BE24-43DC-B4E0-C8C87F5B6A1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202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113DE30-B528-4090-94D1-E3DF065186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D4644EC-9538-499D-ABC2-DB51E5D5A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2067F7B-CC91-4867-872B-7159C0F478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82B1D-BE24-43DC-B4E0-C8C87F5B6A1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03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DC8B5C67-DF8B-4A02-9FDB-BE8796F4BA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486E06C1-739E-49D0-97F3-872CEEF0FF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xmlns="" id="{CE945C1B-1846-4793-A8CE-12691AC0A1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Kai-SB" pitchFamily="65" charset="-12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xmlns="" id="{C2A40418-4A41-48E5-BD98-23AA4CE81C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Kai-SB" pitchFamily="65" charset="-12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xmlns="" id="{E5CD71C4-915A-42C7-80FB-4615C27789E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645240-4939-4F8E-940A-F7513E16207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57067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DC8B5C67-DF8B-4A02-9FDB-BE8796F4BA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486E06C1-739E-49D0-97F3-872CEEF0FF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xmlns="" id="{CE945C1B-1846-4793-A8CE-12691AC0A1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Kai-SB" pitchFamily="65" charset="-12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xmlns="" id="{C2A40418-4A41-48E5-BD98-23AA4CE81C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Kai-SB" pitchFamily="65" charset="-12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xmlns="" id="{E5CD71C4-915A-42C7-80FB-4615C27789E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645240-4939-4F8E-940A-F7513E16207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27725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70DBE10-8E37-4C8B-BDA6-923F863813AE}"/>
              </a:ext>
            </a:extLst>
          </p:cNvPr>
          <p:cNvSpPr txBox="1"/>
          <p:nvPr/>
        </p:nvSpPr>
        <p:spPr>
          <a:xfrm>
            <a:off x="0" y="608376"/>
            <a:ext cx="9144000" cy="5380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zh-CN" altLang="en-US" sz="66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证</a:t>
            </a:r>
            <a:r>
              <a:rPr lang="zh-CN" altLang="en-US" sz="6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道</a:t>
            </a:r>
            <a:r>
              <a:rPr lang="en-US" sz="6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endParaRPr lang="en-US" altLang="zh-TW" sz="4400" b="1" dirty="0">
              <a:ln>
                <a:solidFill>
                  <a:srgbClr val="FFFF00"/>
                </a:solidFill>
              </a:ln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endParaRPr lang="en-US" altLang="zh-TW" sz="4400" b="1" dirty="0">
              <a:ln>
                <a:solidFill>
                  <a:srgbClr val="FFFF00"/>
                </a:solidFill>
              </a:ln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zh-TW" altLang="en-US" sz="4800" b="1" dirty="0">
                <a:ln>
                  <a:solidFill>
                    <a:srgbClr val="FFFF00"/>
                  </a:solidFill>
                </a:ln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陈家厚牧</a:t>
            </a:r>
            <a:r>
              <a:rPr lang="zh-TW" altLang="en-US" sz="4800" b="1" dirty="0" smtClean="0">
                <a:ln>
                  <a:solidFill>
                    <a:srgbClr val="FFFF00"/>
                  </a:solidFill>
                </a:ln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师</a:t>
            </a:r>
            <a:endParaRPr lang="en-US" altLang="zh-TW" sz="4800" b="1" dirty="0" smtClean="0">
              <a:ln>
                <a:solidFill>
                  <a:srgbClr val="FFFF00"/>
                </a:solidFill>
              </a:ln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4000" b="1" i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Rev. Danie</a:t>
            </a:r>
            <a:r>
              <a:rPr lang="en-US" sz="4000" b="1" i="1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l</a:t>
            </a:r>
            <a:r>
              <a:rPr lang="en-US" sz="4000" b="1" i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 k Chen</a:t>
            </a:r>
            <a:endParaRPr lang="en-US" sz="4000" b="1" i="1" dirty="0">
              <a:solidFill>
                <a:srgbClr val="FFFFFF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40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02/22/2026</a:t>
            </a:r>
            <a:endParaRPr lang="en-US" sz="4000" b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2362" y="1944506"/>
            <a:ext cx="74699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80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+mn-ea"/>
              </a:rPr>
              <a:t>   </a:t>
            </a:r>
            <a:endParaRPr lang="en-US" altLang="zh-TW" sz="8000" b="1" dirty="0">
              <a:ln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+mn-ea"/>
            </a:endParaRPr>
          </a:p>
          <a:p>
            <a:r>
              <a:rPr lang="en-US" altLang="zh-TW" sz="6000" b="1" dirty="0">
                <a:latin typeface="+mn-ea"/>
              </a:rPr>
              <a:t>     </a:t>
            </a:r>
            <a:endParaRPr lang="en-US" sz="66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3567" y="513567"/>
            <a:ext cx="82787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1</a:t>
            </a:r>
            <a:r>
              <a:rPr lang="zh-TW" altLang="en-US" sz="4800" dirty="0" smtClean="0">
                <a:ln>
                  <a:solidFill>
                    <a:schemeClr val="tx1"/>
                  </a:solidFill>
                </a:ln>
              </a:rPr>
              <a:t>，</a:t>
            </a:r>
            <a:r>
              <a:rPr lang="zh-CN" altLang="en-US" sz="4800" dirty="0">
                <a:ln>
                  <a:solidFill>
                    <a:schemeClr val="tx1"/>
                  </a:solidFill>
                </a:ln>
              </a:rPr>
              <a:t>从社会底层到与耶</a:t>
            </a:r>
            <a:r>
              <a:rPr lang="zh-CN" altLang="en-US" sz="4800" dirty="0" smtClean="0">
                <a:ln>
                  <a:solidFill>
                    <a:schemeClr val="tx1"/>
                  </a:solidFill>
                </a:ln>
              </a:rPr>
              <a:t>稣</a:t>
            </a:r>
            <a:endParaRPr lang="en-US" altLang="zh-CN" sz="4800" dirty="0" smtClean="0">
              <a:ln>
                <a:solidFill>
                  <a:schemeClr val="tx1"/>
                </a:solidFill>
              </a:ln>
            </a:endParaRPr>
          </a:p>
          <a:p>
            <a:r>
              <a:rPr lang="en-US" altLang="zh-CN" sz="48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altLang="zh-CN" sz="4800" dirty="0" smtClean="0">
                <a:ln>
                  <a:solidFill>
                    <a:schemeClr val="tx1"/>
                  </a:solidFill>
                </a:ln>
              </a:rPr>
              <a:t>    </a:t>
            </a:r>
            <a:r>
              <a:rPr lang="zh-CN" altLang="en-US" sz="4800" dirty="0" smtClean="0">
                <a:ln>
                  <a:solidFill>
                    <a:schemeClr val="tx1"/>
                  </a:solidFill>
                </a:ln>
              </a:rPr>
              <a:t>一同坐席</a:t>
            </a:r>
            <a:endParaRPr lang="en-US" altLang="zh-CN" sz="4800" dirty="0" smtClean="0">
              <a:ln>
                <a:solidFill>
                  <a:schemeClr val="tx1"/>
                </a:solidFill>
              </a:ln>
            </a:endParaRPr>
          </a:p>
          <a:p>
            <a:r>
              <a:rPr lang="en-US" altLang="zh-CN" sz="480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2</a:t>
            </a:r>
            <a:r>
              <a:rPr lang="zh-CN" altLang="en-US" sz="4800" dirty="0">
                <a:ln>
                  <a:solidFill>
                    <a:schemeClr val="tx1"/>
                  </a:solidFill>
                </a:ln>
              </a:rPr>
              <a:t>，</a:t>
            </a:r>
            <a:r>
              <a:rPr lang="zh-CN" altLang="en-US" sz="4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罪人也能得</a:t>
            </a:r>
            <a:r>
              <a:rPr lang="zh-CN" altLang="en-US" sz="4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救</a:t>
            </a:r>
            <a:endParaRPr lang="en-US" altLang="zh-CN" sz="48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r>
              <a:rPr lang="en-US" altLang="zh-CN" sz="4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altLang="zh-CN" sz="4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  - </a:t>
            </a:r>
            <a:r>
              <a:rPr lang="zh-CN" altLang="en-US" sz="4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经历主怜</a:t>
            </a:r>
            <a:r>
              <a:rPr lang="zh-CN" altLang="en-US" sz="4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悯的</a:t>
            </a:r>
            <a:r>
              <a:rPr lang="zh-CN" altLang="en-US" sz="4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喜乐</a:t>
            </a:r>
            <a:endParaRPr lang="zh-TW" altLang="en-US" sz="4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FABC338-1233-872B-7FE6-821E06AF4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592" y="3682652"/>
            <a:ext cx="5715000" cy="3089473"/>
          </a:xfrm>
          <a:prstGeom prst="rect">
            <a:avLst/>
          </a:prstGeom>
          <a:ln>
            <a:solidFill>
              <a:srgbClr val="FFD75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493316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2362" y="1944506"/>
            <a:ext cx="74699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80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+mn-ea"/>
              </a:rPr>
              <a:t>   </a:t>
            </a:r>
            <a:endParaRPr lang="en-US" altLang="zh-TW" sz="8000" b="1" dirty="0">
              <a:ln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+mn-ea"/>
            </a:endParaRPr>
          </a:p>
          <a:p>
            <a:r>
              <a:rPr lang="en-US" altLang="zh-TW" sz="6000" b="1" dirty="0">
                <a:latin typeface="+mn-ea"/>
              </a:rPr>
              <a:t>     </a:t>
            </a:r>
            <a:endParaRPr lang="en-US" sz="66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1692" y="147614"/>
            <a:ext cx="8267179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dirty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</a:rPr>
              <a:t>三</a:t>
            </a:r>
            <a:r>
              <a:rPr lang="zh-TW" altLang="en-US" sz="6000" b="1" dirty="0" smtClean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</a:rPr>
              <a:t>、</a:t>
            </a:r>
            <a:r>
              <a:rPr lang="zh-CN" altLang="en-US" sz="6000" b="1" dirty="0" smtClean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</a:rPr>
              <a:t>从</a:t>
            </a:r>
            <a:r>
              <a:rPr lang="zh-CN" altLang="en-US" sz="6000" b="1" dirty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</a:rPr>
              <a:t>使徒到大</a:t>
            </a:r>
            <a:r>
              <a:rPr lang="zh-CN" altLang="en-US" sz="6000" b="1" dirty="0" smtClean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</a:rPr>
              <a:t>使</a:t>
            </a:r>
            <a:endParaRPr lang="en-US" altLang="zh-CN" sz="6000" b="1" dirty="0" smtClean="0">
              <a:ln>
                <a:solidFill>
                  <a:srgbClr val="00FFFF"/>
                </a:solidFill>
              </a:ln>
              <a:solidFill>
                <a:srgbClr val="00FFFF"/>
              </a:solidFill>
            </a:endParaRPr>
          </a:p>
          <a:p>
            <a:r>
              <a:rPr lang="en-US" altLang="zh-CN" sz="4400" b="1" dirty="0" smtClean="0">
                <a:ln>
                  <a:solidFill>
                    <a:srgbClr val="00FFFF"/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</a:rPr>
              <a:t>-- </a:t>
            </a:r>
            <a:r>
              <a:rPr lang="zh-CN" altLang="en-US" sz="4800" b="1" dirty="0">
                <a:ln>
                  <a:solidFill>
                    <a:srgbClr val="00FFFF"/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</a:rPr>
              <a:t>世界（国度）价值观的改</a:t>
            </a:r>
            <a:r>
              <a:rPr lang="zh-CN" altLang="en-US" sz="4800" b="1" dirty="0" smtClean="0">
                <a:ln>
                  <a:solidFill>
                    <a:srgbClr val="00FFFF"/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</a:rPr>
              <a:t>变</a:t>
            </a:r>
            <a:endParaRPr lang="en-US" altLang="zh-CN" sz="4800" b="1" dirty="0" smtClean="0">
              <a:ln>
                <a:solidFill>
                  <a:srgbClr val="00FFFF"/>
                </a:solidFill>
              </a:ln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altLang="zh-TW" sz="4400" b="1" dirty="0">
                <a:ln>
                  <a:solidFill>
                    <a:srgbClr val="00FFFF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altLang="zh-TW" sz="4400" b="1" dirty="0" smtClean="0">
                <a:ln>
                  <a:solidFill>
                    <a:srgbClr val="00FFFF"/>
                  </a:solidFill>
                </a:ln>
                <a:solidFill>
                  <a:srgbClr val="FFFF00"/>
                </a:solidFill>
              </a:rPr>
              <a:t>      </a:t>
            </a:r>
            <a:endParaRPr lang="en-US" altLang="zh-TW" sz="4400" dirty="0">
              <a:solidFill>
                <a:srgbClr val="FFFF00"/>
              </a:solidFill>
            </a:endParaRPr>
          </a:p>
          <a:p>
            <a:r>
              <a:rPr lang="en-US" altLang="zh-TW" sz="4800" dirty="0"/>
              <a:t>        </a:t>
            </a:r>
            <a:r>
              <a:rPr lang="en-US" altLang="zh-TW" sz="4800" dirty="0" smtClean="0"/>
              <a:t>   </a:t>
            </a:r>
            <a:r>
              <a:rPr lang="en-US" sz="4800" i="1" dirty="0" smtClean="0">
                <a:solidFill>
                  <a:srgbClr val="FFFF00"/>
                </a:solidFill>
              </a:rPr>
              <a:t>Ambassador</a:t>
            </a:r>
          </a:p>
          <a:p>
            <a:r>
              <a:rPr lang="zh-CN" altLang="en-US" sz="4800" dirty="0" smtClean="0">
                <a:solidFill>
                  <a:srgbClr val="FFC000"/>
                </a:solidFill>
              </a:rPr>
              <a:t>        </a:t>
            </a:r>
            <a:r>
              <a:rPr lang="en-US" altLang="zh-CN" sz="4000" dirty="0" smtClean="0"/>
              <a:t>1,</a:t>
            </a:r>
            <a:r>
              <a:rPr lang="en-US" altLang="zh-CN" sz="4800" dirty="0" smtClean="0">
                <a:solidFill>
                  <a:srgbClr val="FFC000"/>
                </a:solidFill>
              </a:rPr>
              <a:t> </a:t>
            </a:r>
            <a:r>
              <a:rPr lang="zh-CN" altLang="en-US" sz="4800" dirty="0" smtClean="0">
                <a:solidFill>
                  <a:srgbClr val="FFC000"/>
                </a:solidFill>
              </a:rPr>
              <a:t>被</a:t>
            </a:r>
            <a:r>
              <a:rPr lang="zh-CN" altLang="en-US" sz="4800" dirty="0">
                <a:solidFill>
                  <a:srgbClr val="FFC000"/>
                </a:solidFill>
              </a:rPr>
              <a:t>差遣、代表</a:t>
            </a:r>
            <a:r>
              <a:rPr lang="zh-CN" altLang="en-US" sz="4800" dirty="0" smtClean="0">
                <a:solidFill>
                  <a:srgbClr val="FFC000"/>
                </a:solidFill>
              </a:rPr>
              <a:t>、</a:t>
            </a:r>
            <a:endParaRPr lang="en-US" altLang="zh-CN" sz="4800" dirty="0" smtClean="0">
              <a:solidFill>
                <a:srgbClr val="FFC000"/>
              </a:solidFill>
            </a:endParaRPr>
          </a:p>
          <a:p>
            <a:r>
              <a:rPr lang="en-US" altLang="zh-CN" sz="4000" dirty="0"/>
              <a:t> </a:t>
            </a:r>
            <a:r>
              <a:rPr lang="en-US" altLang="zh-CN" sz="4000" dirty="0" smtClean="0"/>
              <a:t>         2,</a:t>
            </a:r>
            <a:r>
              <a:rPr lang="en-US" altLang="zh-CN" sz="4800" dirty="0" smtClean="0">
                <a:solidFill>
                  <a:srgbClr val="FFC000"/>
                </a:solidFill>
              </a:rPr>
              <a:t> </a:t>
            </a:r>
            <a:r>
              <a:rPr lang="zh-CN" altLang="en-US" sz="4800" dirty="0" smtClean="0">
                <a:solidFill>
                  <a:srgbClr val="FFC000"/>
                </a:solidFill>
              </a:rPr>
              <a:t>带</a:t>
            </a:r>
            <a:r>
              <a:rPr lang="zh-CN" altLang="en-US" sz="4800" dirty="0">
                <a:solidFill>
                  <a:srgbClr val="FFC000"/>
                </a:solidFill>
              </a:rPr>
              <a:t>着权柄与</a:t>
            </a:r>
            <a:r>
              <a:rPr lang="zh-CN" altLang="en-US" sz="4800" dirty="0" smtClean="0">
                <a:solidFill>
                  <a:srgbClr val="FFC000"/>
                </a:solidFill>
              </a:rPr>
              <a:t>形象</a:t>
            </a:r>
            <a:endParaRPr lang="en-US" sz="4800" dirty="0" smtClean="0">
              <a:solidFill>
                <a:srgbClr val="FFC000"/>
              </a:solidFill>
            </a:endParaRPr>
          </a:p>
          <a:p>
            <a:r>
              <a:rPr lang="zh-TW" altLang="en-US" sz="4400" dirty="0" smtClean="0">
                <a:ln>
                  <a:solidFill>
                    <a:schemeClr val="tx1"/>
                  </a:solidFill>
                </a:ln>
              </a:rPr>
              <a:t>         </a:t>
            </a:r>
            <a:endParaRPr lang="en-US" altLang="zh-TW" sz="4400" dirty="0" smtClean="0">
              <a:ln>
                <a:solidFill>
                  <a:schemeClr val="tx1"/>
                </a:solidFill>
              </a:ln>
            </a:endParaRPr>
          </a:p>
          <a:p>
            <a:r>
              <a:rPr lang="zh-CN" altLang="en-US" sz="4400" b="1" dirty="0" smtClean="0"/>
              <a:t>             </a:t>
            </a:r>
            <a:r>
              <a:rPr lang="zh-CN" altLang="en-US" sz="4000" b="1" dirty="0" smtClean="0"/>
              <a:t>马</a:t>
            </a:r>
            <a:r>
              <a:rPr lang="zh-CN" altLang="en-US" sz="4000" b="1" dirty="0"/>
              <a:t>太福</a:t>
            </a:r>
            <a:r>
              <a:rPr lang="zh-CN" altLang="en-US" sz="4000" b="1" dirty="0" smtClean="0"/>
              <a:t>音 </a:t>
            </a:r>
            <a:r>
              <a:rPr lang="en-US" altLang="zh-TW" sz="4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28:18-20</a:t>
            </a:r>
            <a:endParaRPr lang="en-US" altLang="zh-TW" sz="40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r>
              <a:rPr lang="zh-TW" altLang="en-US" sz="4000" dirty="0">
                <a:ln>
                  <a:solidFill>
                    <a:schemeClr val="tx1"/>
                  </a:solidFill>
                </a:ln>
              </a:rPr>
              <a:t>         </a:t>
            </a:r>
            <a:r>
              <a:rPr lang="zh-TW" altLang="en-US" sz="4000" dirty="0" smtClean="0">
                <a:ln>
                  <a:solidFill>
                    <a:schemeClr val="tx1"/>
                  </a:solidFill>
                </a:ln>
              </a:rPr>
              <a:t>     </a:t>
            </a:r>
            <a:r>
              <a:rPr lang="zh-CN" altLang="en-US" sz="4000" dirty="0" smtClean="0"/>
              <a:t>哥</a:t>
            </a:r>
            <a:r>
              <a:rPr lang="zh-CN" altLang="en-US" sz="4000" dirty="0"/>
              <a:t>林多后</a:t>
            </a:r>
            <a:r>
              <a:rPr lang="zh-CN" altLang="en-US" sz="4000" dirty="0" smtClean="0"/>
              <a:t>书 </a:t>
            </a:r>
            <a:r>
              <a:rPr lang="en-US" altLang="zh-TW" sz="4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5:17</a:t>
            </a:r>
            <a:r>
              <a:rPr lang="en-US" altLang="zh-TW" sz="40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, 20</a:t>
            </a:r>
          </a:p>
        </p:txBody>
      </p:sp>
    </p:spTree>
    <p:extLst>
      <p:ext uri="{BB962C8B-B14F-4D97-AF65-F5344CB8AC3E}">
        <p14:creationId xmlns:p14="http://schemas.microsoft.com/office/powerpoint/2010/main" val="18561315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BD2804A5-BB71-DDDF-4876-DDDB0689E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5EAF054-C8D8-D88A-277F-CAE8B083231C}"/>
              </a:ext>
            </a:extLst>
          </p:cNvPr>
          <p:cNvSpPr/>
          <p:nvPr/>
        </p:nvSpPr>
        <p:spPr>
          <a:xfrm>
            <a:off x="1322362" y="1944506"/>
            <a:ext cx="74699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en-US" altLang="zh-TW" sz="8000" b="1" i="0" u="none" strike="noStrike" kern="1200" cap="none" spc="0" normalizeH="0" baseline="0" noProof="0" dirty="0">
              <a:ln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8203" y="0"/>
            <a:ext cx="8454105" cy="7150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FFC000"/>
                </a:solidFill>
              </a:rPr>
              <a:t>28:18</a:t>
            </a:r>
            <a:r>
              <a:rPr lang="en-US" altLang="zh-CN" sz="4800" dirty="0"/>
              <a:t> </a:t>
            </a:r>
            <a:r>
              <a:rPr lang="zh-CN" altLang="en-US" sz="4800" b="1" dirty="0"/>
              <a:t>耶稣进前来、对他们</a:t>
            </a:r>
            <a:r>
              <a:rPr lang="zh-CN" altLang="en-US" sz="4800" b="1" dirty="0" smtClean="0"/>
              <a:t>说</a:t>
            </a:r>
            <a:r>
              <a:rPr lang="en-US" altLang="zh-CN" sz="4800" b="1" dirty="0" smtClean="0"/>
              <a:t>:</a:t>
            </a:r>
            <a:r>
              <a:rPr lang="zh-CN" altLang="en-US" sz="4800" b="1" dirty="0" smtClean="0"/>
              <a:t>天</a:t>
            </a:r>
            <a:r>
              <a:rPr lang="zh-CN" altLang="en-US" sz="4800" b="1" dirty="0"/>
              <a:t>上地下</a:t>
            </a:r>
            <a:r>
              <a:rPr lang="zh-CN" altLang="en-US" sz="4800" b="1" dirty="0">
                <a:solidFill>
                  <a:srgbClr val="FFFF00"/>
                </a:solidFill>
              </a:rPr>
              <a:t>所有的权柄</a:t>
            </a:r>
            <a:r>
              <a:rPr lang="zh-CN" altLang="en-US" sz="4800" b="1" dirty="0" smtClean="0"/>
              <a:t>、</a:t>
            </a:r>
            <a:endParaRPr lang="en-US" altLang="zh-CN" sz="4800" b="1" dirty="0" smtClean="0"/>
          </a:p>
          <a:p>
            <a:r>
              <a:rPr lang="zh-CN" altLang="en-US" sz="4800" b="1" dirty="0" smtClean="0"/>
              <a:t>都</a:t>
            </a:r>
            <a:r>
              <a:rPr lang="zh-CN" altLang="en-US" sz="4800" b="1" dirty="0"/>
              <a:t>赐给我了</a:t>
            </a:r>
            <a:r>
              <a:rPr lang="zh-CN" altLang="en-US" sz="4800" dirty="0" smtClean="0"/>
              <a:t>。</a:t>
            </a:r>
            <a:endParaRPr lang="en-US" altLang="zh-CN" sz="4800" dirty="0" smtClean="0"/>
          </a:p>
          <a:p>
            <a:r>
              <a:rPr lang="zh-CN" altLang="en-US" sz="4800" dirty="0" smtClean="0"/>
              <a:t> </a:t>
            </a:r>
            <a:endParaRPr lang="en-US" altLang="zh-CN" sz="4800" dirty="0" smtClean="0"/>
          </a:p>
          <a:p>
            <a:r>
              <a:rPr lang="en-US" altLang="zh-CN" sz="3600" dirty="0" smtClean="0">
                <a:solidFill>
                  <a:srgbClr val="FFC000"/>
                </a:solidFill>
              </a:rPr>
              <a:t>28:19</a:t>
            </a:r>
            <a:r>
              <a:rPr lang="en-US" altLang="zh-CN" sz="4800" dirty="0" smtClean="0"/>
              <a:t> </a:t>
            </a:r>
            <a:r>
              <a:rPr lang="zh-CN" altLang="en-US" sz="4800" b="1" dirty="0"/>
              <a:t>所以你们要去、</a:t>
            </a:r>
            <a:r>
              <a:rPr lang="zh-CN" altLang="en-US" sz="4800" b="1" dirty="0">
                <a:solidFill>
                  <a:srgbClr val="FFFF00"/>
                </a:solidFill>
              </a:rPr>
              <a:t>使万民作我的门徒</a:t>
            </a:r>
            <a:r>
              <a:rPr lang="zh-CN" altLang="en-US" sz="4800" b="1" dirty="0"/>
              <a:t>、</a:t>
            </a:r>
            <a:r>
              <a:rPr lang="zh-CN" altLang="en-US" sz="5400" b="1" dirty="0">
                <a:solidFill>
                  <a:srgbClr val="FFC000"/>
                </a:solidFill>
              </a:rPr>
              <a:t>奉</a:t>
            </a:r>
            <a:r>
              <a:rPr lang="zh-CN" altLang="en-US" sz="4800" b="1" dirty="0">
                <a:solidFill>
                  <a:srgbClr val="FFFF00"/>
                </a:solidFill>
              </a:rPr>
              <a:t>父子圣灵的名、给他们施洗</a:t>
            </a:r>
            <a:r>
              <a:rPr lang="zh-CN" altLang="en-US" sz="4800" dirty="0" smtClean="0"/>
              <a:t>．</a:t>
            </a:r>
            <a:endParaRPr lang="en-US" altLang="zh-CN" sz="4800" dirty="0" smtClean="0"/>
          </a:p>
          <a:p>
            <a:r>
              <a:rPr lang="zh-CN" altLang="en-US" sz="4800" dirty="0" smtClean="0"/>
              <a:t> </a:t>
            </a:r>
            <a:r>
              <a:rPr lang="en-US" altLang="zh-CN" sz="4800" dirty="0"/>
              <a:t>〔</a:t>
            </a:r>
            <a:r>
              <a:rPr lang="zh-CN" altLang="en-US" sz="4800" dirty="0"/>
              <a:t>或作给他们施洗</a:t>
            </a:r>
            <a:r>
              <a:rPr lang="zh-CN" altLang="en-US" sz="5400" b="1" dirty="0">
                <a:solidFill>
                  <a:srgbClr val="FFC000"/>
                </a:solidFill>
              </a:rPr>
              <a:t>归于</a:t>
            </a:r>
            <a:r>
              <a:rPr lang="zh-CN" altLang="en-US" sz="4800" dirty="0"/>
              <a:t>父子圣灵的名</a:t>
            </a:r>
            <a:r>
              <a:rPr lang="en-US" altLang="zh-CN" sz="4800" dirty="0" smtClean="0"/>
              <a:t>〕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8805847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2362" y="1944506"/>
            <a:ext cx="74699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80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+mn-ea"/>
              </a:rPr>
              <a:t>   </a:t>
            </a:r>
            <a:endParaRPr lang="en-US" altLang="zh-TW" sz="8000" b="1" dirty="0">
              <a:ln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+mn-ea"/>
            </a:endParaRPr>
          </a:p>
          <a:p>
            <a:r>
              <a:rPr lang="en-US" altLang="zh-TW" sz="6000" b="1" dirty="0">
                <a:latin typeface="+mn-ea"/>
              </a:rPr>
              <a:t>     </a:t>
            </a:r>
            <a:endParaRPr lang="en-US" sz="66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8411" y="250521"/>
            <a:ext cx="84801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FFC000"/>
                </a:solidFill>
              </a:rPr>
              <a:t>28:20</a:t>
            </a:r>
            <a:r>
              <a:rPr lang="en-US" altLang="zh-CN" sz="4800" dirty="0"/>
              <a:t> </a:t>
            </a:r>
            <a:endParaRPr lang="en-US" altLang="zh-CN" sz="4800" dirty="0" smtClean="0"/>
          </a:p>
          <a:p>
            <a:r>
              <a:rPr lang="zh-CN" altLang="en-US" sz="4800" b="1" dirty="0" smtClean="0"/>
              <a:t>凡</a:t>
            </a:r>
            <a:r>
              <a:rPr lang="zh-CN" altLang="en-US" sz="4800" b="1" dirty="0"/>
              <a:t>我所吩咐你们的、都</a:t>
            </a:r>
            <a:r>
              <a:rPr lang="zh-CN" altLang="en-US" sz="4800" b="1" dirty="0">
                <a:solidFill>
                  <a:srgbClr val="FFFF00"/>
                </a:solidFill>
              </a:rPr>
              <a:t>教</a:t>
            </a:r>
            <a:r>
              <a:rPr lang="zh-CN" altLang="en-US" sz="4800" b="1" dirty="0" smtClean="0">
                <a:solidFill>
                  <a:srgbClr val="FFFF00"/>
                </a:solidFill>
              </a:rPr>
              <a:t>训</a:t>
            </a:r>
            <a:endParaRPr lang="en-US" altLang="zh-CN" sz="4800" b="1" dirty="0" smtClean="0">
              <a:solidFill>
                <a:srgbClr val="FFFF00"/>
              </a:solidFill>
            </a:endParaRPr>
          </a:p>
          <a:p>
            <a:r>
              <a:rPr lang="zh-CN" altLang="en-US" sz="4800" b="1" dirty="0" smtClean="0"/>
              <a:t>他</a:t>
            </a:r>
            <a:r>
              <a:rPr lang="zh-CN" altLang="en-US" sz="4800" b="1" dirty="0"/>
              <a:t>们</a:t>
            </a:r>
            <a:r>
              <a:rPr lang="zh-CN" altLang="en-US" sz="4800" b="1" dirty="0">
                <a:solidFill>
                  <a:srgbClr val="FFFF00"/>
                </a:solidFill>
              </a:rPr>
              <a:t>遵</a:t>
            </a:r>
            <a:r>
              <a:rPr lang="zh-CN" altLang="en-US" sz="4800" b="1" dirty="0" smtClean="0">
                <a:solidFill>
                  <a:srgbClr val="FFFF00"/>
                </a:solidFill>
              </a:rPr>
              <a:t>守</a:t>
            </a:r>
            <a:endParaRPr lang="en-US" altLang="zh-CN" sz="4800" b="1" dirty="0" smtClean="0">
              <a:solidFill>
                <a:srgbClr val="FFFF00"/>
              </a:solidFill>
            </a:endParaRPr>
          </a:p>
          <a:p>
            <a:endParaRPr lang="en-US" altLang="zh-CN" sz="4800" b="1" dirty="0">
              <a:solidFill>
                <a:srgbClr val="FFFF00"/>
              </a:solidFill>
            </a:endParaRPr>
          </a:p>
          <a:p>
            <a:r>
              <a:rPr lang="zh-CN" altLang="en-US" sz="4800" b="1" dirty="0" smtClean="0"/>
              <a:t>我</a:t>
            </a:r>
            <a:r>
              <a:rPr lang="zh-CN" altLang="en-US" sz="4800" b="1" dirty="0"/>
              <a:t>就常与你们</a:t>
            </a:r>
            <a:r>
              <a:rPr lang="zh-CN" altLang="en-US" sz="4800" b="1" dirty="0">
                <a:solidFill>
                  <a:srgbClr val="FFFF00"/>
                </a:solidFill>
              </a:rPr>
              <a:t>同在</a:t>
            </a:r>
            <a:r>
              <a:rPr lang="zh-CN" altLang="en-US" sz="4800" b="1" dirty="0" smtClean="0"/>
              <a:t>、</a:t>
            </a:r>
            <a:endParaRPr lang="en-US" altLang="zh-CN" sz="4800" b="1" dirty="0" smtClean="0"/>
          </a:p>
          <a:p>
            <a:r>
              <a:rPr lang="zh-CN" altLang="en-US" sz="4800" b="1" dirty="0" smtClean="0"/>
              <a:t>直</a:t>
            </a:r>
            <a:r>
              <a:rPr lang="zh-CN" altLang="en-US" sz="4800" b="1" dirty="0"/>
              <a:t>到世界的末了</a:t>
            </a:r>
            <a:r>
              <a:rPr lang="zh-CN" altLang="en-US" sz="4800" dirty="0"/>
              <a:t>。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7894590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2362" y="1944506"/>
            <a:ext cx="74699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80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+mn-ea"/>
              </a:rPr>
              <a:t>   </a:t>
            </a:r>
            <a:endParaRPr lang="en-US" altLang="zh-TW" sz="8000" b="1" dirty="0">
              <a:ln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+mn-ea"/>
            </a:endParaRPr>
          </a:p>
          <a:p>
            <a:r>
              <a:rPr lang="en-US" altLang="zh-TW" sz="6000" b="1" dirty="0">
                <a:latin typeface="+mn-ea"/>
              </a:rPr>
              <a:t>     </a:t>
            </a:r>
            <a:endParaRPr lang="en-US" sz="66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573" y="313151"/>
            <a:ext cx="851673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FFC000"/>
                </a:solidFill>
              </a:rPr>
              <a:t>哥林多后</a:t>
            </a:r>
            <a:r>
              <a:rPr lang="zh-CN" altLang="en-US" sz="3600" dirty="0" smtClean="0">
                <a:solidFill>
                  <a:srgbClr val="FFC000"/>
                </a:solidFill>
              </a:rPr>
              <a:t>书 </a:t>
            </a:r>
            <a:r>
              <a:rPr lang="en-US" altLang="zh-CN" sz="3600" dirty="0" smtClean="0">
                <a:solidFill>
                  <a:srgbClr val="FFC000"/>
                </a:solidFill>
              </a:rPr>
              <a:t>5:17 </a:t>
            </a:r>
            <a:r>
              <a:rPr lang="zh-CN" altLang="en-US" sz="4800" b="1" dirty="0"/>
              <a:t>若有人在基督里、他就是新造的人．旧事已过、都变成新的了</a:t>
            </a:r>
            <a:r>
              <a:rPr lang="zh-CN" altLang="en-US" sz="4800" dirty="0" smtClean="0"/>
              <a:t>。</a:t>
            </a:r>
            <a:endParaRPr lang="en-US" altLang="zh-CN" sz="4800" dirty="0" smtClean="0"/>
          </a:p>
          <a:p>
            <a:endParaRPr lang="en-US" altLang="zh-CN" sz="4800" dirty="0" smtClean="0"/>
          </a:p>
          <a:p>
            <a:r>
              <a:rPr lang="zh-CN" altLang="en-US" sz="3600" dirty="0" smtClean="0">
                <a:solidFill>
                  <a:srgbClr val="FFC000"/>
                </a:solidFill>
              </a:rPr>
              <a:t> </a:t>
            </a:r>
            <a:r>
              <a:rPr lang="en-US" altLang="zh-CN" sz="3600" dirty="0">
                <a:solidFill>
                  <a:srgbClr val="FFC000"/>
                </a:solidFill>
              </a:rPr>
              <a:t>5:20 </a:t>
            </a:r>
            <a:r>
              <a:rPr lang="zh-CN" altLang="en-US" sz="4800" b="1" dirty="0"/>
              <a:t>所以我们</a:t>
            </a:r>
            <a:r>
              <a:rPr lang="zh-CN" altLang="en-US" sz="4800" b="1" dirty="0">
                <a:solidFill>
                  <a:srgbClr val="FFFF00"/>
                </a:solidFill>
              </a:rPr>
              <a:t>作基督的使者</a:t>
            </a:r>
            <a:r>
              <a:rPr lang="zh-CN" altLang="en-US" sz="4800" b="1" dirty="0" smtClean="0"/>
              <a:t>、</a:t>
            </a:r>
            <a:endParaRPr lang="en-US" altLang="zh-CN" sz="4800" b="1" dirty="0" smtClean="0"/>
          </a:p>
          <a:p>
            <a:r>
              <a:rPr lang="en-US" sz="4800" b="1" dirty="0" smtClean="0"/>
              <a:t>(</a:t>
            </a:r>
            <a:r>
              <a:rPr lang="en-US" sz="4400" i="1" dirty="0" smtClean="0">
                <a:solidFill>
                  <a:srgbClr val="FFFF00"/>
                </a:solidFill>
              </a:rPr>
              <a:t>Ambassador</a:t>
            </a:r>
            <a:r>
              <a:rPr lang="en-US" sz="4800" i="1" dirty="0" smtClean="0"/>
              <a:t> </a:t>
            </a:r>
            <a:r>
              <a:rPr lang="en-US" sz="4800" b="1" dirty="0" smtClean="0"/>
              <a:t>) </a:t>
            </a:r>
            <a:r>
              <a:rPr lang="zh-CN" altLang="en-US" sz="4800" b="1" dirty="0" smtClean="0"/>
              <a:t>就</a:t>
            </a:r>
            <a:r>
              <a:rPr lang="zh-CN" altLang="en-US" sz="4800" b="1" dirty="0"/>
              <a:t>好像　神</a:t>
            </a:r>
            <a:r>
              <a:rPr lang="zh-CN" altLang="en-US" sz="4800" b="1" dirty="0" smtClean="0"/>
              <a:t>借</a:t>
            </a:r>
            <a:endParaRPr lang="en-US" altLang="zh-CN" sz="4800" b="1" dirty="0" smtClean="0"/>
          </a:p>
          <a:p>
            <a:r>
              <a:rPr lang="zh-CN" altLang="en-US" sz="4800" b="1" dirty="0" smtClean="0"/>
              <a:t>我</a:t>
            </a:r>
            <a:r>
              <a:rPr lang="zh-CN" altLang="en-US" sz="4800" b="1" dirty="0"/>
              <a:t>们劝你们一般．我们替基督求你们与　神和好</a:t>
            </a:r>
            <a:r>
              <a:rPr lang="zh-CN" altLang="en-US" sz="4800" dirty="0"/>
              <a:t>。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2277089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2362" y="1944506"/>
            <a:ext cx="74699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80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+mn-ea"/>
              </a:rPr>
              <a:t>   </a:t>
            </a:r>
            <a:endParaRPr lang="en-US" altLang="zh-TW" sz="8000" b="1" dirty="0">
              <a:ln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+mn-ea"/>
            </a:endParaRPr>
          </a:p>
          <a:p>
            <a:r>
              <a:rPr lang="en-US" altLang="zh-TW" sz="6000" b="1" dirty="0">
                <a:latin typeface="+mn-ea"/>
              </a:rPr>
              <a:t>     </a:t>
            </a:r>
            <a:endParaRPr lang="en-US" sz="66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0417" y="150312"/>
            <a:ext cx="851673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rgbClr val="000000"/>
                  </a:glow>
                </a:effectLst>
              </a:rPr>
              <a:t>生</a:t>
            </a:r>
            <a:r>
              <a:rPr lang="zh-TW" altLang="en-US" sz="5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rgbClr val="000000"/>
                  </a:glow>
                </a:effectLst>
              </a:rPr>
              <a:t>命</a:t>
            </a:r>
            <a:r>
              <a:rPr lang="zh-CN" altLang="en-US" sz="5400" b="1" dirty="0"/>
              <a:t>转</a:t>
            </a:r>
            <a:r>
              <a:rPr lang="zh-CN" altLang="en-US" sz="5400" b="1" dirty="0" smtClean="0"/>
              <a:t>化</a:t>
            </a:r>
            <a:r>
              <a:rPr lang="zh-TW" altLang="en-US" sz="5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rgbClr val="000000"/>
                  </a:glow>
                </a:effectLst>
              </a:rPr>
              <a:t>、</a:t>
            </a:r>
            <a:r>
              <a:rPr lang="zh-TW" altLang="en-US" sz="5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rgbClr val="000000"/>
                  </a:glow>
                </a:effectLst>
              </a:rPr>
              <a:t>活出精彩</a:t>
            </a:r>
            <a:endParaRPr lang="en-US" altLang="zh-TW" sz="54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63500">
                  <a:srgbClr val="000000"/>
                </a:glow>
              </a:effectLst>
            </a:endParaRPr>
          </a:p>
          <a:p>
            <a:endParaRPr lang="en-US" altLang="zh-TW" sz="2800" dirty="0"/>
          </a:p>
          <a:p>
            <a:r>
              <a:rPr lang="zh-TW" altLang="en-US" sz="4800" b="1" dirty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</a:rPr>
              <a:t>一</a:t>
            </a:r>
            <a:r>
              <a:rPr lang="zh-TW" altLang="en-US" sz="4800" b="1" dirty="0" smtClean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</a:rPr>
              <a:t>、</a:t>
            </a:r>
            <a:r>
              <a:rPr lang="zh-CN" altLang="en-US" sz="4800" dirty="0" smtClean="0"/>
              <a:t>从</a:t>
            </a:r>
            <a:r>
              <a:rPr lang="zh-TW" altLang="en-US" sz="4800" b="1" dirty="0" smtClean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</a:rPr>
              <a:t>叛</a:t>
            </a:r>
            <a:r>
              <a:rPr lang="zh-TW" altLang="en-US" sz="4800" b="1" dirty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</a:rPr>
              <a:t>徒</a:t>
            </a:r>
            <a:r>
              <a:rPr lang="zh-TW" altLang="en-US" sz="4800" b="1" dirty="0" smtClean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</a:rPr>
              <a:t>到</a:t>
            </a:r>
            <a:r>
              <a:rPr lang="zh-TW" altLang="en-US" sz="4800" b="1" dirty="0" smtClean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</a:rPr>
              <a:t>门</a:t>
            </a:r>
            <a:r>
              <a:rPr lang="zh-TW" altLang="en-US" sz="4800" b="1" dirty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</a:rPr>
              <a:t>徒 </a:t>
            </a:r>
            <a:r>
              <a:rPr lang="en-US" altLang="zh-TW" sz="4800" b="1" dirty="0">
                <a:ln>
                  <a:solidFill>
                    <a:schemeClr val="tx1"/>
                  </a:solidFill>
                </a:ln>
              </a:rPr>
              <a:t>-</a:t>
            </a:r>
            <a:r>
              <a:rPr lang="en-US" altLang="zh-TW" sz="40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zh-CN" altLang="en-US" sz="4000" b="1" dirty="0" smtClean="0">
                <a:ln>
                  <a:solidFill>
                    <a:schemeClr val="tx1"/>
                  </a:solidFill>
                </a:ln>
              </a:rPr>
              <a:t>金</a:t>
            </a:r>
            <a:r>
              <a:rPr lang="zh-CN" altLang="en-US" sz="4000" b="1" dirty="0">
                <a:ln>
                  <a:solidFill>
                    <a:schemeClr val="tx1"/>
                  </a:solidFill>
                </a:ln>
              </a:rPr>
              <a:t>钱价值</a:t>
            </a:r>
            <a:r>
              <a:rPr lang="zh-CN" altLang="en-US" sz="4000" b="1" dirty="0" smtClean="0">
                <a:ln>
                  <a:solidFill>
                    <a:schemeClr val="tx1"/>
                  </a:solidFill>
                </a:ln>
              </a:rPr>
              <a:t>观</a:t>
            </a:r>
            <a:endParaRPr lang="en-US" altLang="zh-CN" sz="4000" b="1" dirty="0" smtClean="0">
              <a:ln>
                <a:solidFill>
                  <a:schemeClr val="tx1"/>
                </a:solidFill>
              </a:ln>
            </a:endParaRPr>
          </a:p>
          <a:p>
            <a:r>
              <a:rPr lang="en-US" altLang="zh-CN" sz="4000" b="1" dirty="0" smtClean="0">
                <a:ln>
                  <a:solidFill>
                    <a:schemeClr val="tx1"/>
                  </a:solidFill>
                </a:ln>
              </a:rPr>
              <a:t>                                     </a:t>
            </a:r>
            <a:r>
              <a:rPr lang="zh-CN" altLang="en-US" sz="4000" b="1" dirty="0" smtClean="0">
                <a:ln>
                  <a:solidFill>
                    <a:schemeClr val="tx1"/>
                  </a:solidFill>
                </a:ln>
              </a:rPr>
              <a:t>的</a:t>
            </a:r>
            <a:r>
              <a:rPr lang="zh-CN" altLang="en-US" sz="4000" b="1" dirty="0">
                <a:ln>
                  <a:solidFill>
                    <a:schemeClr val="tx1"/>
                  </a:solidFill>
                </a:ln>
              </a:rPr>
              <a:t>改变</a:t>
            </a:r>
            <a:endParaRPr lang="en-US" altLang="zh-TW" sz="1200" dirty="0"/>
          </a:p>
          <a:p>
            <a:r>
              <a:rPr lang="zh-TW" altLang="en-US" sz="4800" b="1" dirty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</a:rPr>
              <a:t>二</a:t>
            </a:r>
            <a:r>
              <a:rPr lang="zh-TW" altLang="en-US" sz="4800" b="1" dirty="0" smtClean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</a:rPr>
              <a:t>、</a:t>
            </a:r>
            <a:r>
              <a:rPr lang="zh-CN" altLang="en-US" sz="4800" dirty="0"/>
              <a:t>从</a:t>
            </a:r>
            <a:r>
              <a:rPr lang="zh-TW" altLang="en-US" sz="4800" b="1" dirty="0" smtClean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</a:rPr>
              <a:t>門</a:t>
            </a:r>
            <a:r>
              <a:rPr lang="zh-TW" altLang="en-US" sz="4800" b="1" dirty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</a:rPr>
              <a:t>徒到使徒</a:t>
            </a:r>
            <a:r>
              <a:rPr lang="en-US" altLang="zh-TW" sz="4800" b="1" dirty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</a:rPr>
              <a:t> </a:t>
            </a:r>
            <a:r>
              <a:rPr lang="en-US" altLang="zh-TW" sz="4000" b="1" dirty="0">
                <a:ln>
                  <a:solidFill>
                    <a:schemeClr val="tx1"/>
                  </a:solidFill>
                </a:ln>
              </a:rPr>
              <a:t>- </a:t>
            </a:r>
            <a:r>
              <a:rPr lang="zh-CN" altLang="en-US" sz="4000" b="1" dirty="0" smtClean="0">
                <a:ln>
                  <a:solidFill>
                    <a:schemeClr val="tx1"/>
                  </a:solidFill>
                </a:ln>
              </a:rPr>
              <a:t>生</a:t>
            </a:r>
            <a:r>
              <a:rPr lang="zh-CN" altLang="en-US" sz="4000" b="1" dirty="0">
                <a:ln>
                  <a:solidFill>
                    <a:schemeClr val="tx1"/>
                  </a:solidFill>
                </a:ln>
              </a:rPr>
              <a:t>命价值</a:t>
            </a:r>
            <a:r>
              <a:rPr lang="zh-CN" altLang="en-US" sz="4000" b="1" dirty="0" smtClean="0">
                <a:ln>
                  <a:solidFill>
                    <a:schemeClr val="tx1"/>
                  </a:solidFill>
                </a:ln>
              </a:rPr>
              <a:t>观</a:t>
            </a:r>
            <a:endParaRPr lang="en-US" altLang="zh-CN" sz="4000" b="1" dirty="0" smtClean="0">
              <a:ln>
                <a:solidFill>
                  <a:schemeClr val="tx1"/>
                </a:solidFill>
              </a:ln>
            </a:endParaRPr>
          </a:p>
          <a:p>
            <a:r>
              <a:rPr lang="en-US" altLang="zh-CN" sz="4000" b="1" dirty="0" smtClean="0">
                <a:ln>
                  <a:solidFill>
                    <a:schemeClr val="tx1"/>
                  </a:solidFill>
                </a:ln>
              </a:rPr>
              <a:t>                                     </a:t>
            </a:r>
            <a:r>
              <a:rPr lang="zh-CN" altLang="en-US" sz="4000" b="1" dirty="0" smtClean="0">
                <a:ln>
                  <a:solidFill>
                    <a:schemeClr val="tx1"/>
                  </a:solidFill>
                </a:ln>
              </a:rPr>
              <a:t>的</a:t>
            </a:r>
            <a:r>
              <a:rPr lang="zh-CN" altLang="en-US" sz="4000" b="1" dirty="0">
                <a:ln>
                  <a:solidFill>
                    <a:schemeClr val="tx1"/>
                  </a:solidFill>
                </a:ln>
              </a:rPr>
              <a:t>改变</a:t>
            </a:r>
            <a:endParaRPr lang="en-US" altLang="zh-TW" sz="4000" b="1" dirty="0">
              <a:ln>
                <a:solidFill>
                  <a:schemeClr val="tx1"/>
                </a:solidFill>
              </a:ln>
            </a:endParaRPr>
          </a:p>
          <a:p>
            <a:endParaRPr lang="en-US" altLang="zh-TW" sz="1200" dirty="0"/>
          </a:p>
          <a:p>
            <a:r>
              <a:rPr lang="zh-TW" altLang="en-US" sz="4800" b="1" dirty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</a:rPr>
              <a:t>三</a:t>
            </a:r>
            <a:r>
              <a:rPr lang="zh-TW" altLang="en-US" sz="4800" b="1" dirty="0" smtClean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</a:rPr>
              <a:t>、</a:t>
            </a:r>
            <a:r>
              <a:rPr lang="zh-CN" altLang="en-US" sz="4800" dirty="0"/>
              <a:t>从</a:t>
            </a:r>
            <a:r>
              <a:rPr lang="zh-TW" altLang="en-US" sz="4800" b="1" dirty="0" smtClean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</a:rPr>
              <a:t>使</a:t>
            </a:r>
            <a:r>
              <a:rPr lang="zh-TW" altLang="en-US" sz="4800" b="1" dirty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</a:rPr>
              <a:t>徒到大使</a:t>
            </a:r>
            <a:r>
              <a:rPr lang="zh-TW" altLang="en-US" sz="44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 </a:t>
            </a:r>
            <a:r>
              <a:rPr lang="en-US" altLang="zh-TW" sz="4000" b="1" dirty="0">
                <a:ln>
                  <a:solidFill>
                    <a:schemeClr val="tx1"/>
                  </a:solidFill>
                </a:ln>
              </a:rPr>
              <a:t>- </a:t>
            </a:r>
            <a:r>
              <a:rPr lang="zh-CN" altLang="en-US" sz="4000" b="1" dirty="0" smtClean="0">
                <a:ln>
                  <a:solidFill>
                    <a:schemeClr val="tx1"/>
                  </a:solidFill>
                </a:ln>
              </a:rPr>
              <a:t>国</a:t>
            </a:r>
            <a:r>
              <a:rPr lang="zh-CN" altLang="en-US" sz="4000" b="1" dirty="0">
                <a:ln>
                  <a:solidFill>
                    <a:schemeClr val="tx1"/>
                  </a:solidFill>
                </a:ln>
              </a:rPr>
              <a:t>度价值</a:t>
            </a:r>
            <a:r>
              <a:rPr lang="zh-CN" altLang="en-US" sz="4000" b="1" dirty="0" smtClean="0">
                <a:ln>
                  <a:solidFill>
                    <a:schemeClr val="tx1"/>
                  </a:solidFill>
                </a:ln>
              </a:rPr>
              <a:t>观</a:t>
            </a:r>
            <a:endParaRPr lang="en-US" altLang="zh-CN" sz="4000" b="1" dirty="0" smtClean="0">
              <a:ln>
                <a:solidFill>
                  <a:schemeClr val="tx1"/>
                </a:solidFill>
              </a:ln>
            </a:endParaRPr>
          </a:p>
          <a:p>
            <a:r>
              <a:rPr lang="en-US" altLang="zh-CN" sz="4000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altLang="zh-CN" sz="4000" b="1" dirty="0" smtClean="0">
                <a:ln>
                  <a:solidFill>
                    <a:schemeClr val="tx1"/>
                  </a:solidFill>
                </a:ln>
              </a:rPr>
              <a:t>                                   </a:t>
            </a:r>
            <a:r>
              <a:rPr lang="zh-CN" altLang="en-US" sz="4000" b="1" dirty="0" smtClean="0">
                <a:ln>
                  <a:solidFill>
                    <a:schemeClr val="tx1"/>
                  </a:solidFill>
                </a:ln>
              </a:rPr>
              <a:t>的</a:t>
            </a:r>
            <a:r>
              <a:rPr lang="zh-CN" altLang="en-US" sz="4000" b="1" dirty="0">
                <a:ln>
                  <a:solidFill>
                    <a:schemeClr val="tx1"/>
                  </a:solidFill>
                </a:ln>
              </a:rPr>
              <a:t>改变</a:t>
            </a:r>
            <a:endParaRPr lang="en-US" altLang="zh-TW" sz="4000" b="1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8599066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7B04DF4-5634-6EA8-8C37-EE14661CA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948"/>
            <a:ext cx="9144000" cy="66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22362" y="1944506"/>
            <a:ext cx="74699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80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+mn-ea"/>
              </a:rPr>
              <a:t>   </a:t>
            </a:r>
            <a:endParaRPr lang="en-US" altLang="zh-TW" sz="8000" b="1" dirty="0">
              <a:ln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+mn-ea"/>
            </a:endParaRPr>
          </a:p>
          <a:p>
            <a:r>
              <a:rPr lang="en-US" altLang="zh-TW" sz="6000" b="1" dirty="0">
                <a:latin typeface="+mn-ea"/>
              </a:rPr>
              <a:t>     </a:t>
            </a:r>
            <a:endParaRPr lang="en-US" sz="66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205280" cy="31547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6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rgbClr val="000000"/>
                  </a:glow>
                </a:effectLst>
              </a:rPr>
              <a:t>生命</a:t>
            </a:r>
            <a:r>
              <a:rPr lang="zh-CN" altLang="en-US" sz="6600" b="1" dirty="0"/>
              <a:t>转</a:t>
            </a:r>
            <a:r>
              <a:rPr lang="zh-CN" altLang="en-US" sz="6600" b="1" dirty="0" smtClean="0"/>
              <a:t>化</a:t>
            </a:r>
            <a:r>
              <a:rPr lang="zh-TW" altLang="en-US" sz="6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rgbClr val="000000"/>
                  </a:glow>
                </a:effectLst>
              </a:rPr>
              <a:t>、活出精彩</a:t>
            </a:r>
            <a:endParaRPr lang="en-US" altLang="zh-TW" sz="6600" b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63500">
                  <a:srgbClr val="000000"/>
                </a:glow>
              </a:effectLst>
            </a:endParaRPr>
          </a:p>
          <a:p>
            <a:endParaRPr lang="en-US" altLang="zh-TW" sz="900" b="1" dirty="0">
              <a:solidFill>
                <a:srgbClr val="FFC000"/>
              </a:solidFill>
            </a:endParaRPr>
          </a:p>
          <a:p>
            <a:pPr algn="ctr"/>
            <a:endParaRPr lang="en-US" altLang="zh-TW" sz="3600" b="1" dirty="0" smtClean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  <a:p>
            <a:pPr algn="ctr"/>
            <a:r>
              <a:rPr lang="zh-TW" altLang="en-US" sz="36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經</a:t>
            </a:r>
            <a:r>
              <a:rPr lang="zh-TW" altLang="en-US" sz="36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文</a:t>
            </a:r>
            <a:r>
              <a:rPr lang="zh-TW" altLang="en-US" sz="3600" b="1" dirty="0" smtClean="0">
                <a:ln>
                  <a:solidFill>
                    <a:schemeClr val="tx1"/>
                  </a:solidFill>
                </a:ln>
              </a:rPr>
              <a:t>：   </a:t>
            </a:r>
            <a:r>
              <a:rPr lang="zh-CN" altLang="en-US" sz="4400" b="1" dirty="0" smtClean="0">
                <a:solidFill>
                  <a:srgbClr val="FFC000"/>
                </a:solidFill>
              </a:rPr>
              <a:t>马</a:t>
            </a:r>
            <a:r>
              <a:rPr lang="zh-CN" altLang="en-US" sz="4400" b="1" dirty="0">
                <a:solidFill>
                  <a:srgbClr val="FFC000"/>
                </a:solidFill>
              </a:rPr>
              <a:t>太福</a:t>
            </a:r>
            <a:r>
              <a:rPr lang="zh-CN" altLang="en-US" sz="4400" b="1" dirty="0" smtClean="0">
                <a:solidFill>
                  <a:srgbClr val="FFC000"/>
                </a:solidFill>
              </a:rPr>
              <a:t>音 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+mn-ea"/>
              </a:rPr>
              <a:t>9:9-13</a:t>
            </a:r>
            <a:r>
              <a:rPr lang="zh-TW" alt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+mn-ea"/>
              </a:rPr>
              <a:t>；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+mn-ea"/>
              </a:rPr>
              <a:t>28:18-20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+mn-ea"/>
              </a:rPr>
              <a:t>;</a:t>
            </a:r>
          </a:p>
          <a:p>
            <a:pPr algn="ctr"/>
            <a:r>
              <a:rPr lang="zh-CN" altLang="en-US" sz="4400" b="1" dirty="0" smtClean="0">
                <a:solidFill>
                  <a:srgbClr val="FFC000"/>
                </a:solidFill>
              </a:rPr>
              <a:t>哥林多后书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ea"/>
              </a:rPr>
              <a:t>5:17, 20</a:t>
            </a:r>
            <a:endParaRPr lang="en-US" altLang="zh-TW" sz="40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6827486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2362" y="1944506"/>
            <a:ext cx="74699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80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+mn-ea"/>
              </a:rPr>
              <a:t>   </a:t>
            </a:r>
            <a:endParaRPr lang="en-US" altLang="zh-TW" sz="8000" b="1" dirty="0">
              <a:ln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+mn-ea"/>
            </a:endParaRPr>
          </a:p>
          <a:p>
            <a:r>
              <a:rPr lang="en-US" altLang="zh-TW" sz="6000" b="1" dirty="0">
                <a:latin typeface="+mn-ea"/>
              </a:rPr>
              <a:t>     </a:t>
            </a:r>
            <a:endParaRPr lang="en-US" sz="66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1692" y="296846"/>
            <a:ext cx="86234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dirty="0" smtClean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</a:rPr>
              <a:t> 一、</a:t>
            </a:r>
            <a:r>
              <a:rPr lang="zh-CN" altLang="en-US" sz="6000" b="1" dirty="0" smtClean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</a:rPr>
              <a:t>从</a:t>
            </a:r>
            <a:r>
              <a:rPr lang="zh-CN" altLang="en-US" sz="6000" b="1" dirty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</a:rPr>
              <a:t>叛徒到门</a:t>
            </a:r>
            <a:r>
              <a:rPr lang="zh-CN" altLang="en-US" sz="6000" b="1" dirty="0" smtClean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</a:rPr>
              <a:t>徒</a:t>
            </a:r>
            <a:endParaRPr lang="en-US" altLang="zh-CN" sz="6000" b="1" dirty="0" smtClean="0">
              <a:ln>
                <a:solidFill>
                  <a:srgbClr val="00FFFF"/>
                </a:solidFill>
              </a:ln>
              <a:solidFill>
                <a:srgbClr val="00FFFF"/>
              </a:solidFill>
            </a:endParaRPr>
          </a:p>
          <a:p>
            <a:r>
              <a:rPr lang="en-US" altLang="zh-CN" sz="6000" b="1" dirty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</a:rPr>
              <a:t> </a:t>
            </a:r>
            <a:r>
              <a:rPr lang="en-US" altLang="zh-CN" sz="6000" b="1" dirty="0" smtClean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</a:rPr>
              <a:t>       </a:t>
            </a:r>
            <a:r>
              <a:rPr lang="en-US" altLang="zh-CN" sz="4400" b="1" dirty="0" smtClean="0">
                <a:ln>
                  <a:solidFill>
                    <a:srgbClr val="00FFFF"/>
                  </a:solidFill>
                </a:ln>
              </a:rPr>
              <a:t>-- </a:t>
            </a:r>
            <a:r>
              <a:rPr lang="zh-CN" altLang="en-US" sz="4800" b="1" dirty="0">
                <a:ln>
                  <a:solidFill>
                    <a:srgbClr val="00FFFF"/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</a:rPr>
              <a:t>金钱价值观的改变</a:t>
            </a:r>
            <a:endParaRPr lang="en-US" sz="4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zh-TW" altLang="en-US" sz="4800" dirty="0"/>
              <a:t>        </a:t>
            </a:r>
            <a:endParaRPr lang="en-US" altLang="zh-TW" sz="4800" dirty="0" smtClean="0"/>
          </a:p>
          <a:p>
            <a:r>
              <a:rPr lang="zh-CN" altLang="en-US" sz="4800" b="1" dirty="0" smtClean="0"/>
              <a:t>           马</a:t>
            </a:r>
            <a:r>
              <a:rPr lang="zh-CN" altLang="en-US" sz="4800" b="1" dirty="0"/>
              <a:t>太福</a:t>
            </a:r>
            <a:r>
              <a:rPr lang="zh-CN" altLang="en-US" sz="4800" b="1" dirty="0" smtClean="0"/>
              <a:t>音 </a:t>
            </a:r>
            <a:r>
              <a:rPr lang="en-US" altLang="zh-TW" sz="4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ea"/>
              </a:rPr>
              <a:t>9:9-11</a:t>
            </a:r>
            <a:endParaRPr lang="en-US" altLang="zh-TW" sz="4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+mn-ea"/>
            </a:endParaRPr>
          </a:p>
          <a:p>
            <a:endParaRPr lang="en-US" sz="4800" dirty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3059632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2362" y="1944506"/>
            <a:ext cx="74699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80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+mn-ea"/>
              </a:rPr>
              <a:t>   </a:t>
            </a:r>
            <a:endParaRPr lang="en-US" altLang="zh-TW" sz="8000" b="1" dirty="0">
              <a:ln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+mn-ea"/>
            </a:endParaRPr>
          </a:p>
          <a:p>
            <a:r>
              <a:rPr lang="en-US" altLang="zh-TW" sz="6000" b="1" dirty="0">
                <a:latin typeface="+mn-ea"/>
              </a:rPr>
              <a:t>     </a:t>
            </a:r>
            <a:endParaRPr lang="en-US" sz="66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152" y="125260"/>
            <a:ext cx="898116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FFC000"/>
                </a:solidFill>
              </a:rPr>
              <a:t>马太福音 </a:t>
            </a:r>
            <a:r>
              <a:rPr lang="en-US" altLang="zh-CN" sz="3600" dirty="0" smtClean="0">
                <a:solidFill>
                  <a:srgbClr val="FFC000"/>
                </a:solidFill>
              </a:rPr>
              <a:t>9:9-11</a:t>
            </a:r>
            <a:endParaRPr lang="en-US" altLang="zh-CN" sz="3600" dirty="0">
              <a:solidFill>
                <a:srgbClr val="FFC000"/>
              </a:solidFill>
            </a:endParaRPr>
          </a:p>
          <a:p>
            <a:r>
              <a:rPr lang="en-US" altLang="zh-CN" sz="3600" dirty="0">
                <a:solidFill>
                  <a:srgbClr val="FFC000"/>
                </a:solidFill>
              </a:rPr>
              <a:t>9:9</a:t>
            </a:r>
            <a:r>
              <a:rPr lang="en-US" altLang="zh-CN" sz="4800" dirty="0"/>
              <a:t> </a:t>
            </a:r>
            <a:r>
              <a:rPr lang="zh-CN" altLang="en-US" sz="4800" b="1" dirty="0"/>
              <a:t>耶稣从那里往前走、看</a:t>
            </a:r>
            <a:r>
              <a:rPr lang="zh-CN" altLang="en-US" sz="4800" b="1" dirty="0" smtClean="0"/>
              <a:t>见</a:t>
            </a:r>
            <a:endParaRPr lang="en-US" altLang="zh-CN" sz="4800" b="1" dirty="0" smtClean="0"/>
          </a:p>
          <a:p>
            <a:r>
              <a:rPr lang="zh-CN" altLang="en-US" sz="4800" b="1" dirty="0" smtClean="0"/>
              <a:t>一</a:t>
            </a:r>
            <a:r>
              <a:rPr lang="zh-CN" altLang="en-US" sz="4800" b="1" dirty="0"/>
              <a:t>个人名叫马太、坐在税关上、就对他</a:t>
            </a:r>
            <a:r>
              <a:rPr lang="zh-CN" altLang="en-US" sz="4800" b="1" dirty="0" smtClean="0"/>
              <a:t>说</a:t>
            </a:r>
            <a:r>
              <a:rPr lang="en-US" altLang="zh-CN" sz="4800" b="1" dirty="0" smtClean="0"/>
              <a:t>: </a:t>
            </a:r>
            <a:r>
              <a:rPr lang="zh-CN" altLang="en-US" sz="4800" b="1" dirty="0" smtClean="0">
                <a:solidFill>
                  <a:srgbClr val="FFFF00"/>
                </a:solidFill>
              </a:rPr>
              <a:t>你</a:t>
            </a:r>
            <a:r>
              <a:rPr lang="zh-CN" altLang="en-US" sz="4800" b="1" dirty="0">
                <a:solidFill>
                  <a:srgbClr val="FFFF00"/>
                </a:solidFill>
              </a:rPr>
              <a:t>跟从我来</a:t>
            </a:r>
            <a:r>
              <a:rPr lang="zh-CN" altLang="en-US" sz="4800" b="1" dirty="0" smtClean="0">
                <a:solidFill>
                  <a:srgbClr val="FFFF00"/>
                </a:solidFill>
              </a:rPr>
              <a:t>．</a:t>
            </a:r>
            <a:endParaRPr lang="en-US" altLang="zh-CN" sz="4800" b="1" dirty="0" smtClean="0">
              <a:solidFill>
                <a:srgbClr val="FFFF00"/>
              </a:solidFill>
            </a:endParaRPr>
          </a:p>
          <a:p>
            <a:r>
              <a:rPr lang="zh-CN" altLang="en-US" sz="4800" b="1" dirty="0" smtClean="0">
                <a:solidFill>
                  <a:srgbClr val="FFFF00"/>
                </a:solidFill>
              </a:rPr>
              <a:t>他</a:t>
            </a:r>
            <a:r>
              <a:rPr lang="zh-CN" altLang="en-US" sz="4800" b="1" dirty="0">
                <a:solidFill>
                  <a:srgbClr val="FFFF00"/>
                </a:solidFill>
              </a:rPr>
              <a:t>就起来、跟从了耶稣</a:t>
            </a:r>
            <a:r>
              <a:rPr lang="zh-CN" altLang="en-US" sz="4800" dirty="0" smtClean="0"/>
              <a:t>。</a:t>
            </a:r>
            <a:endParaRPr lang="en-US" altLang="zh-CN" sz="4800" dirty="0" smtClean="0"/>
          </a:p>
          <a:p>
            <a:endParaRPr lang="zh-CN" altLang="en-US" sz="4800" dirty="0"/>
          </a:p>
          <a:p>
            <a:r>
              <a:rPr lang="en-US" altLang="zh-CN" sz="3600" dirty="0">
                <a:solidFill>
                  <a:srgbClr val="FFC000"/>
                </a:solidFill>
              </a:rPr>
              <a:t>9:10</a:t>
            </a:r>
            <a:r>
              <a:rPr lang="en-US" altLang="zh-CN" sz="4800" dirty="0"/>
              <a:t> </a:t>
            </a:r>
            <a:r>
              <a:rPr lang="zh-CN" altLang="en-US" sz="4800" b="1" dirty="0"/>
              <a:t>耶稣在屋里坐席的时候、有好些税吏和罪人来、与耶稣和他的门徒</a:t>
            </a:r>
            <a:r>
              <a:rPr lang="zh-CN" altLang="en-US" sz="4800" b="1" dirty="0">
                <a:solidFill>
                  <a:srgbClr val="FFFF00"/>
                </a:solidFill>
              </a:rPr>
              <a:t>一同坐席</a:t>
            </a:r>
            <a:r>
              <a:rPr lang="zh-CN" altLang="en-US" sz="48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24302797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2362" y="1944506"/>
            <a:ext cx="74699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80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+mn-ea"/>
              </a:rPr>
              <a:t>   </a:t>
            </a:r>
            <a:endParaRPr lang="en-US" altLang="zh-TW" sz="8000" b="1" dirty="0">
              <a:ln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+mn-ea"/>
            </a:endParaRPr>
          </a:p>
          <a:p>
            <a:r>
              <a:rPr lang="en-US" altLang="zh-TW" sz="6000" b="1" dirty="0">
                <a:latin typeface="+mn-ea"/>
              </a:rPr>
              <a:t>     </a:t>
            </a:r>
            <a:endParaRPr lang="en-US" sz="6600" b="1" dirty="0">
              <a:solidFill>
                <a:srgbClr val="FFFF00"/>
              </a:solidFill>
              <a:latin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CB991A3-4907-312E-7377-532808926A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513" y="3262250"/>
            <a:ext cx="5953125" cy="3390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38411" y="501041"/>
            <a:ext cx="81419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FFC000"/>
                </a:solidFill>
              </a:rPr>
              <a:t>9:11</a:t>
            </a:r>
            <a:r>
              <a:rPr lang="en-US" altLang="zh-CN" sz="4400" dirty="0"/>
              <a:t> </a:t>
            </a:r>
            <a:r>
              <a:rPr lang="zh-CN" altLang="en-US" sz="4800" b="1" dirty="0"/>
              <a:t>法利赛人看见、就对耶稣的门徒</a:t>
            </a:r>
            <a:r>
              <a:rPr lang="zh-CN" altLang="en-US" sz="4800" b="1" dirty="0" smtClean="0"/>
              <a:t>说</a:t>
            </a:r>
            <a:r>
              <a:rPr lang="en-US" altLang="zh-CN" sz="4800" b="1" dirty="0" smtClean="0"/>
              <a:t>: </a:t>
            </a:r>
            <a:r>
              <a:rPr lang="zh-CN" altLang="en-US" sz="4800" b="1" dirty="0" smtClean="0"/>
              <a:t>你</a:t>
            </a:r>
            <a:r>
              <a:rPr lang="zh-CN" altLang="en-US" sz="4800" b="1" dirty="0"/>
              <a:t>们的先生为什么</a:t>
            </a:r>
            <a:r>
              <a:rPr lang="zh-CN" altLang="en-US" sz="4800" b="1" dirty="0">
                <a:solidFill>
                  <a:srgbClr val="FFFF00"/>
                </a:solidFill>
              </a:rPr>
              <a:t>和税吏并罪人一同吃饭</a:t>
            </a:r>
            <a:r>
              <a:rPr lang="zh-CN" altLang="en-US" sz="4800" b="1" dirty="0" smtClean="0">
                <a:solidFill>
                  <a:srgbClr val="FFFF00"/>
                </a:solidFill>
              </a:rPr>
              <a:t>呢</a:t>
            </a:r>
            <a:r>
              <a:rPr lang="zh-CN" altLang="en-US" sz="4800" b="1" dirty="0" smtClean="0"/>
              <a:t> </a:t>
            </a:r>
            <a:r>
              <a:rPr lang="en-US" altLang="zh-CN" sz="4000" b="1" dirty="0" smtClean="0"/>
              <a:t>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8818213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6A9637E-5410-6B74-32B8-A4B2F4636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22362" y="1944506"/>
            <a:ext cx="74699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80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+mn-ea"/>
              </a:rPr>
              <a:t>   </a:t>
            </a:r>
            <a:endParaRPr lang="en-US" altLang="zh-TW" sz="8000" b="1" dirty="0">
              <a:ln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+mn-ea"/>
            </a:endParaRPr>
          </a:p>
          <a:p>
            <a:r>
              <a:rPr lang="en-US" altLang="zh-TW" sz="6000" b="1" dirty="0">
                <a:latin typeface="+mn-ea"/>
              </a:rPr>
              <a:t>     </a:t>
            </a:r>
            <a:endParaRPr lang="en-US" sz="66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271" y="208676"/>
            <a:ext cx="5451904" cy="3477875"/>
          </a:xfrm>
          <a:prstGeom prst="rect">
            <a:avLst/>
          </a:prstGeom>
          <a:solidFill>
            <a:srgbClr val="FFD757"/>
          </a:solidFill>
        </p:spPr>
        <p:txBody>
          <a:bodyPr wrap="square">
            <a:spAutoFit/>
          </a:bodyPr>
          <a:lstStyle/>
          <a:p>
            <a:r>
              <a:rPr lang="en-US" altLang="zh-TW" sz="48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1</a:t>
            </a:r>
            <a:r>
              <a:rPr lang="zh-TW" altLang="en-US" sz="48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，稅吏的放下</a:t>
            </a:r>
            <a:endParaRPr lang="en-US" altLang="zh-TW" sz="48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altLang="zh-TW" sz="48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   — </a:t>
            </a:r>
            <a:r>
              <a:rPr lang="zh-TW" altLang="en-US" sz="4800" b="1" dirty="0" smtClean="0">
                <a:ln>
                  <a:solidFill>
                    <a:srgbClr val="EE7700"/>
                  </a:solidFill>
                </a:ln>
                <a:solidFill>
                  <a:srgbClr val="CC66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贪</a:t>
            </a:r>
            <a:r>
              <a:rPr lang="zh-TW" altLang="en-US" sz="4800" b="1" dirty="0">
                <a:ln>
                  <a:solidFill>
                    <a:srgbClr val="EE7700"/>
                  </a:solidFill>
                </a:ln>
                <a:solidFill>
                  <a:srgbClr val="CC66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財</a:t>
            </a:r>
            <a:endParaRPr lang="en-US" altLang="zh-TW" sz="4800" b="1" dirty="0">
              <a:ln>
                <a:solidFill>
                  <a:srgbClr val="EE7700"/>
                </a:solidFill>
              </a:ln>
              <a:solidFill>
                <a:srgbClr val="CC66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zh-TW" altLang="en-US" sz="2800" dirty="0"/>
          </a:p>
          <a:p>
            <a:r>
              <a:rPr lang="en-US" altLang="zh-TW" sz="48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zh-TW" altLang="en-US" sz="48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，罪人的</a:t>
            </a:r>
            <a:r>
              <a:rPr lang="zh-TW" altLang="en-US" sz="48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跟</a:t>
            </a:r>
            <a:r>
              <a:rPr lang="zh-TW" altLang="en-US" sz="48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从</a:t>
            </a:r>
            <a:endParaRPr lang="en-US" altLang="zh-TW" sz="48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altLang="zh-TW" sz="48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   — </a:t>
            </a:r>
            <a:r>
              <a:rPr lang="zh-TW" altLang="en-US" sz="4800" b="1" dirty="0">
                <a:ln>
                  <a:solidFill>
                    <a:srgbClr val="CC6600"/>
                  </a:solidFill>
                </a:ln>
                <a:solidFill>
                  <a:srgbClr val="CC66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決心</a:t>
            </a:r>
          </a:p>
        </p:txBody>
      </p:sp>
    </p:spTree>
    <p:extLst>
      <p:ext uri="{BB962C8B-B14F-4D97-AF65-F5344CB8AC3E}">
        <p14:creationId xmlns:p14="http://schemas.microsoft.com/office/powerpoint/2010/main" val="271069255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2362" y="1944506"/>
            <a:ext cx="74699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80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+mn-ea"/>
              </a:rPr>
              <a:t>   </a:t>
            </a:r>
            <a:endParaRPr lang="en-US" altLang="zh-TW" sz="8000" b="1" dirty="0">
              <a:ln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+mn-ea"/>
            </a:endParaRPr>
          </a:p>
          <a:p>
            <a:r>
              <a:rPr lang="en-US" altLang="zh-TW" sz="6000" b="1" dirty="0">
                <a:latin typeface="+mn-ea"/>
              </a:rPr>
              <a:t>     </a:t>
            </a:r>
            <a:endParaRPr lang="en-US" sz="66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0832" y="739036"/>
            <a:ext cx="839147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FFC000"/>
                </a:solidFill>
              </a:rPr>
              <a:t>哥林多后</a:t>
            </a:r>
            <a:r>
              <a:rPr lang="zh-CN" altLang="en-US" sz="3600" dirty="0" smtClean="0">
                <a:solidFill>
                  <a:srgbClr val="FFC000"/>
                </a:solidFill>
              </a:rPr>
              <a:t>书 </a:t>
            </a:r>
            <a:r>
              <a:rPr lang="en-US" altLang="zh-CN" sz="3600" dirty="0" smtClean="0">
                <a:solidFill>
                  <a:srgbClr val="FFC000"/>
                </a:solidFill>
              </a:rPr>
              <a:t>5:17 </a:t>
            </a:r>
          </a:p>
          <a:p>
            <a:r>
              <a:rPr lang="zh-CN" altLang="en-US" sz="4800" b="1" dirty="0" smtClean="0"/>
              <a:t>若</a:t>
            </a:r>
            <a:r>
              <a:rPr lang="zh-CN" altLang="en-US" sz="4800" b="1" dirty="0"/>
              <a:t>有</a:t>
            </a:r>
            <a:r>
              <a:rPr lang="zh-CN" altLang="en-US" sz="4800" b="1" dirty="0" smtClean="0"/>
              <a:t>人 </a:t>
            </a:r>
            <a:r>
              <a:rPr lang="en-US" altLang="zh-CN" sz="4800" b="1" dirty="0" smtClean="0"/>
              <a:t>(</a:t>
            </a:r>
            <a:r>
              <a:rPr lang="zh-CN" altLang="en-US" sz="4800" b="1" dirty="0" smtClean="0"/>
              <a:t> </a:t>
            </a:r>
            <a:r>
              <a:rPr lang="en-US" altLang="zh-CN" sz="4800" b="1" dirty="0" smtClean="0"/>
              <a:t>____ )</a:t>
            </a:r>
            <a:r>
              <a:rPr lang="zh-CN" altLang="en-US" sz="4800" b="1" dirty="0" smtClean="0"/>
              <a:t>在</a:t>
            </a:r>
            <a:r>
              <a:rPr lang="zh-CN" altLang="en-US" sz="4800" b="1" dirty="0"/>
              <a:t>基督里</a:t>
            </a:r>
            <a:r>
              <a:rPr lang="zh-CN" altLang="en-US" sz="4800" b="1" dirty="0" smtClean="0"/>
              <a:t>、</a:t>
            </a:r>
            <a:endParaRPr lang="en-US" altLang="zh-CN" sz="4800" b="1" dirty="0" smtClean="0"/>
          </a:p>
          <a:p>
            <a:r>
              <a:rPr lang="zh-CN" altLang="en-US" sz="4800" b="1" dirty="0" smtClean="0">
                <a:solidFill>
                  <a:srgbClr val="FFFF00"/>
                </a:solidFill>
              </a:rPr>
              <a:t>他  </a:t>
            </a:r>
            <a:r>
              <a:rPr lang="en-US" altLang="zh-CN" sz="4800" b="1" dirty="0" smtClean="0">
                <a:solidFill>
                  <a:srgbClr val="FFFF00"/>
                </a:solidFill>
              </a:rPr>
              <a:t>(</a:t>
            </a:r>
            <a:r>
              <a:rPr lang="en-US" altLang="zh-CN" sz="4800" b="1" dirty="0" smtClean="0"/>
              <a:t>______</a:t>
            </a:r>
            <a:r>
              <a:rPr lang="en-US" altLang="zh-CN" sz="4800" b="1" dirty="0" smtClean="0">
                <a:solidFill>
                  <a:srgbClr val="FFFF00"/>
                </a:solidFill>
              </a:rPr>
              <a:t>)</a:t>
            </a:r>
            <a:r>
              <a:rPr lang="zh-CN" altLang="en-US" sz="4800" b="1" dirty="0" smtClean="0">
                <a:solidFill>
                  <a:srgbClr val="FFFF00"/>
                </a:solidFill>
              </a:rPr>
              <a:t>就</a:t>
            </a:r>
            <a:r>
              <a:rPr lang="zh-CN" altLang="en-US" sz="4800" b="1" dirty="0">
                <a:solidFill>
                  <a:srgbClr val="FFFF00"/>
                </a:solidFill>
              </a:rPr>
              <a:t>是新造的人</a:t>
            </a:r>
            <a:r>
              <a:rPr lang="zh-CN" altLang="en-US" sz="4800" b="1" dirty="0" smtClean="0"/>
              <a:t>．</a:t>
            </a:r>
            <a:endParaRPr lang="en-US" altLang="zh-CN" sz="4800" b="1" dirty="0" smtClean="0"/>
          </a:p>
          <a:p>
            <a:endParaRPr lang="en-US" altLang="zh-CN" sz="4800" b="1" dirty="0" smtClean="0"/>
          </a:p>
          <a:p>
            <a:r>
              <a:rPr lang="zh-CN" altLang="en-US" sz="4800" b="1" dirty="0" smtClean="0"/>
              <a:t>旧</a:t>
            </a:r>
            <a:r>
              <a:rPr lang="zh-CN" altLang="en-US" sz="4800" b="1" dirty="0"/>
              <a:t>事已过、</a:t>
            </a:r>
            <a:r>
              <a:rPr lang="zh-CN" altLang="en-US" sz="4800" b="1" dirty="0">
                <a:solidFill>
                  <a:srgbClr val="FFFF00"/>
                </a:solidFill>
              </a:rPr>
              <a:t>都变成新的了</a:t>
            </a:r>
            <a:r>
              <a:rPr lang="zh-CN" altLang="en-US" sz="4800" dirty="0" smtClean="0"/>
              <a:t>。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9111098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2362" y="1944506"/>
            <a:ext cx="74699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80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+mn-ea"/>
              </a:rPr>
              <a:t>   </a:t>
            </a:r>
            <a:endParaRPr lang="en-US" altLang="zh-TW" sz="8000" b="1" dirty="0">
              <a:ln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+mn-ea"/>
            </a:endParaRPr>
          </a:p>
          <a:p>
            <a:r>
              <a:rPr lang="en-US" altLang="zh-TW" sz="6000" b="1" dirty="0">
                <a:latin typeface="+mn-ea"/>
              </a:rPr>
              <a:t>     </a:t>
            </a:r>
            <a:endParaRPr lang="en-US" sz="66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2785" y="313290"/>
            <a:ext cx="84695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dirty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</a:rPr>
              <a:t>二、</a:t>
            </a:r>
            <a:r>
              <a:rPr lang="zh-TW" altLang="en-US" sz="6000" b="1" dirty="0" smtClean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</a:rPr>
              <a:t>從</a:t>
            </a:r>
            <a:r>
              <a:rPr lang="zh-CN" altLang="en-US" sz="6000" b="1" dirty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</a:rPr>
              <a:t>从门徒到使</a:t>
            </a:r>
            <a:r>
              <a:rPr lang="zh-CN" altLang="en-US" sz="6000" b="1" dirty="0" smtClean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</a:rPr>
              <a:t>徒</a:t>
            </a:r>
            <a:endParaRPr lang="en-US" altLang="zh-CN" sz="6000" b="1" dirty="0" smtClean="0">
              <a:ln>
                <a:solidFill>
                  <a:srgbClr val="00FFFF"/>
                </a:solidFill>
              </a:ln>
              <a:solidFill>
                <a:srgbClr val="00FFFF"/>
              </a:solidFill>
            </a:endParaRPr>
          </a:p>
          <a:p>
            <a:r>
              <a:rPr lang="en-US" altLang="zh-CN" sz="4800" b="1" dirty="0">
                <a:ln>
                  <a:solidFill>
                    <a:srgbClr val="00FFFF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en-US" altLang="zh-CN" sz="4800" b="1" dirty="0" smtClean="0">
                <a:ln>
                  <a:solidFill>
                    <a:srgbClr val="00FFFF"/>
                  </a:solidFill>
                </a:ln>
                <a:solidFill>
                  <a:srgbClr val="FFC000"/>
                </a:solidFill>
              </a:rPr>
              <a:t>        </a:t>
            </a:r>
            <a:r>
              <a:rPr lang="en-US" altLang="zh-CN" sz="3600" dirty="0" smtClean="0">
                <a:ln>
                  <a:solidFill>
                    <a:srgbClr val="00FFFF"/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</a:rPr>
              <a:t>—</a:t>
            </a:r>
            <a:r>
              <a:rPr lang="en-US" altLang="zh-CN" sz="4000" dirty="0" smtClean="0">
                <a:ln>
                  <a:solidFill>
                    <a:srgbClr val="00FFFF"/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zh-CN" altLang="en-US" sz="4800" b="1" dirty="0" smtClean="0">
                <a:ln>
                  <a:solidFill>
                    <a:srgbClr val="00FFFF"/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</a:rPr>
              <a:t>生</a:t>
            </a:r>
            <a:r>
              <a:rPr lang="zh-CN" altLang="en-US" sz="4800" b="1" dirty="0">
                <a:ln>
                  <a:solidFill>
                    <a:srgbClr val="00FFFF"/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</a:rPr>
              <a:t>命价值观的改变</a:t>
            </a:r>
            <a:endParaRPr lang="en-US" altLang="zh-TW" sz="4800" b="1" dirty="0">
              <a:ln>
                <a:solidFill>
                  <a:srgbClr val="00FFFF"/>
                </a:solidFill>
              </a:ln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altLang="zh-TW" sz="4400" dirty="0"/>
              <a:t>         </a:t>
            </a:r>
          </a:p>
          <a:p>
            <a:endParaRPr lang="en-US" altLang="zh-TW" sz="4400" dirty="0"/>
          </a:p>
          <a:p>
            <a:r>
              <a:rPr lang="zh-CN" altLang="en-US" sz="4400" b="1" dirty="0" smtClean="0"/>
              <a:t>         马</a:t>
            </a:r>
            <a:r>
              <a:rPr lang="zh-CN" altLang="en-US" sz="4400" b="1" dirty="0"/>
              <a:t>太福</a:t>
            </a:r>
            <a:r>
              <a:rPr lang="zh-CN" altLang="en-US" sz="4400" b="1" dirty="0" smtClean="0"/>
              <a:t>音 </a:t>
            </a:r>
            <a:r>
              <a:rPr lang="en-US" altLang="zh-TW" sz="4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9:12-13</a:t>
            </a:r>
            <a:r>
              <a:rPr lang="en-US" altLang="zh-TW" sz="4400" b="1" dirty="0" smtClean="0">
                <a:ln>
                  <a:solidFill>
                    <a:schemeClr val="tx1"/>
                  </a:solidFill>
                </a:ln>
              </a:rPr>
              <a:t> </a:t>
            </a:r>
            <a:endParaRPr lang="en-US" altLang="zh-TW" sz="4400" b="1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6810189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2362" y="1944506"/>
            <a:ext cx="74699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80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+mn-ea"/>
              </a:rPr>
              <a:t>   </a:t>
            </a:r>
            <a:endParaRPr lang="en-US" altLang="zh-TW" sz="8000" b="1" dirty="0">
              <a:ln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+mn-ea"/>
            </a:endParaRPr>
          </a:p>
          <a:p>
            <a:r>
              <a:rPr lang="en-US" altLang="zh-TW" sz="6000" b="1" dirty="0">
                <a:latin typeface="+mn-ea"/>
              </a:rPr>
              <a:t>     </a:t>
            </a:r>
            <a:endParaRPr lang="en-US" sz="66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5677" y="225468"/>
            <a:ext cx="846663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FFC000"/>
                </a:solidFill>
              </a:rPr>
              <a:t>9:12</a:t>
            </a:r>
            <a:r>
              <a:rPr lang="en-US" altLang="zh-CN" sz="4800" dirty="0"/>
              <a:t> </a:t>
            </a:r>
            <a:r>
              <a:rPr lang="zh-CN" altLang="en-US" sz="4800" b="1" dirty="0"/>
              <a:t>耶稣听见、就</a:t>
            </a:r>
            <a:r>
              <a:rPr lang="zh-CN" altLang="en-US" sz="4800" b="1" dirty="0" smtClean="0"/>
              <a:t>说</a:t>
            </a:r>
            <a:r>
              <a:rPr lang="en-US" altLang="zh-CN" sz="4800" b="1" dirty="0" smtClean="0"/>
              <a:t>:</a:t>
            </a:r>
          </a:p>
          <a:p>
            <a:r>
              <a:rPr lang="zh-CN" altLang="en-US" sz="4800" b="1" dirty="0" smtClean="0">
                <a:solidFill>
                  <a:srgbClr val="FFFF00"/>
                </a:solidFill>
              </a:rPr>
              <a:t>康</a:t>
            </a:r>
            <a:r>
              <a:rPr lang="zh-CN" altLang="en-US" sz="4800" b="1" dirty="0">
                <a:solidFill>
                  <a:srgbClr val="FFFF00"/>
                </a:solidFill>
              </a:rPr>
              <a:t>健的人用不着医生</a:t>
            </a:r>
            <a:r>
              <a:rPr lang="zh-CN" altLang="en-US" sz="4800" b="1" dirty="0" smtClean="0">
                <a:solidFill>
                  <a:srgbClr val="FFFF00"/>
                </a:solidFill>
              </a:rPr>
              <a:t>、</a:t>
            </a:r>
            <a:endParaRPr lang="en-US" altLang="zh-CN" sz="4800" b="1" dirty="0" smtClean="0">
              <a:solidFill>
                <a:srgbClr val="FFFF00"/>
              </a:solidFill>
            </a:endParaRPr>
          </a:p>
          <a:p>
            <a:r>
              <a:rPr lang="zh-CN" altLang="en-US" sz="4800" b="1" dirty="0" smtClean="0">
                <a:solidFill>
                  <a:srgbClr val="FFFF00"/>
                </a:solidFill>
              </a:rPr>
              <a:t>有</a:t>
            </a:r>
            <a:r>
              <a:rPr lang="zh-CN" altLang="en-US" sz="4800" b="1" dirty="0">
                <a:solidFill>
                  <a:srgbClr val="FFFF00"/>
                </a:solidFill>
              </a:rPr>
              <a:t>病的人才用得着</a:t>
            </a:r>
            <a:r>
              <a:rPr lang="zh-CN" altLang="en-US" sz="4800" dirty="0" smtClean="0"/>
              <a:t>。</a:t>
            </a:r>
            <a:endParaRPr lang="en-US" altLang="zh-CN" sz="4800" dirty="0" smtClean="0"/>
          </a:p>
          <a:p>
            <a:endParaRPr lang="zh-CN" altLang="en-US" sz="4800" dirty="0"/>
          </a:p>
          <a:p>
            <a:r>
              <a:rPr lang="en-US" altLang="zh-CN" sz="3600" dirty="0">
                <a:solidFill>
                  <a:srgbClr val="FFC000"/>
                </a:solidFill>
              </a:rPr>
              <a:t>9:13</a:t>
            </a:r>
            <a:r>
              <a:rPr lang="en-US" altLang="zh-CN" sz="4800" dirty="0"/>
              <a:t> </a:t>
            </a:r>
            <a:r>
              <a:rPr lang="zh-CN" altLang="en-US" sz="4800" b="1" dirty="0"/>
              <a:t>经上</a:t>
            </a:r>
            <a:r>
              <a:rPr lang="zh-CN" altLang="en-US" sz="4800" b="1" dirty="0" smtClean="0"/>
              <a:t>说</a:t>
            </a:r>
            <a:r>
              <a:rPr lang="en-US" altLang="zh-CN" sz="4800" b="1" dirty="0" smtClean="0"/>
              <a:t>:『</a:t>
            </a:r>
            <a:r>
              <a:rPr lang="zh-CN" altLang="en-US" sz="4800" b="1" dirty="0">
                <a:solidFill>
                  <a:srgbClr val="FFFF00"/>
                </a:solidFill>
              </a:rPr>
              <a:t>我喜爱怜恤</a:t>
            </a:r>
            <a:r>
              <a:rPr lang="zh-CN" altLang="en-US" sz="4800" b="1" dirty="0"/>
              <a:t>、不喜爱祭祀。 </a:t>
            </a:r>
            <a:r>
              <a:rPr lang="en-US" altLang="zh-CN" sz="4800" b="1" dirty="0"/>
              <a:t>』</a:t>
            </a:r>
            <a:r>
              <a:rPr lang="zh-CN" altLang="en-US" sz="4800" b="1" dirty="0"/>
              <a:t>这句话的意思、你们且去揣摩</a:t>
            </a:r>
            <a:r>
              <a:rPr lang="zh-CN" altLang="en-US" sz="4800" b="1" dirty="0" smtClean="0"/>
              <a:t>．</a:t>
            </a:r>
            <a:r>
              <a:rPr lang="zh-CN" altLang="en-US" sz="4800" b="1" dirty="0" smtClean="0">
                <a:solidFill>
                  <a:srgbClr val="FFFF00"/>
                </a:solidFill>
              </a:rPr>
              <a:t>我</a:t>
            </a:r>
            <a:r>
              <a:rPr lang="zh-CN" altLang="en-US" sz="4800" b="1" dirty="0">
                <a:solidFill>
                  <a:srgbClr val="FFFF00"/>
                </a:solidFill>
              </a:rPr>
              <a:t>来、本不是召义人、乃是召罪人</a:t>
            </a:r>
            <a:r>
              <a:rPr lang="zh-CN" altLang="en-US" sz="48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81700566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10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11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12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13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14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2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3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4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5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6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7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8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9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4925</TotalTime>
  <Words>707</Words>
  <Application>Microsoft Office PowerPoint</Application>
  <PresentationFormat>On-screen Show (4:3)</PresentationFormat>
  <Paragraphs>122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2_Ocean</vt:lpstr>
      <vt:lpstr>3_Ocean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aliciachuang2003@gmail.com</cp:lastModifiedBy>
  <cp:revision>332</cp:revision>
  <dcterms:created xsi:type="dcterms:W3CDTF">2022-04-08T18:07:24Z</dcterms:created>
  <dcterms:modified xsi:type="dcterms:W3CDTF">2026-02-10T21:27:49Z</dcterms:modified>
</cp:coreProperties>
</file>